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h0F5VHTdmwOjAY/Tvw6GsGIhS+I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2088322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pt-BR" sz="4000" dirty="0">
                <a:latin typeface="Arial"/>
                <a:ea typeface="Arial"/>
                <a:cs typeface="Arial"/>
                <a:sym typeface="Arial"/>
              </a:rPr>
              <a:t>Título do Trabalho</a:t>
            </a:r>
            <a:endParaRPr dirty="0"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4000" y="4935711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</a:pPr>
            <a:r>
              <a:rPr lang="pt-BR" sz="2500" dirty="0">
                <a:latin typeface="Arial"/>
                <a:ea typeface="Arial"/>
                <a:cs typeface="Arial"/>
                <a:sym typeface="Arial"/>
              </a:rPr>
              <a:t>Nome do Aluno- instituição</a:t>
            </a:r>
            <a:endParaRPr dirty="0"/>
          </a:p>
          <a:p>
            <a:pPr marL="0" lvl="0" indent="0" algn="r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</a:pPr>
            <a:r>
              <a:rPr lang="pt-BR" sz="2500" dirty="0">
                <a:latin typeface="Arial"/>
                <a:ea typeface="Arial"/>
                <a:cs typeface="Arial"/>
                <a:sym typeface="Arial"/>
              </a:rPr>
              <a:t>Nome do Professor Orientador - instituição</a:t>
            </a:r>
            <a:endParaRPr dirty="0"/>
          </a:p>
          <a:p>
            <a:pPr marL="0" lvl="0" indent="0" algn="ctr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</a:pP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</a:pPr>
            <a:r>
              <a:rPr lang="pt-BR" sz="2500" dirty="0">
                <a:latin typeface="Arial"/>
                <a:ea typeface="Arial"/>
                <a:cs typeface="Arial"/>
                <a:sym typeface="Arial"/>
              </a:rPr>
              <a:t>MÊS/ANO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title"/>
          </p:nvPr>
        </p:nvSpPr>
        <p:spPr>
          <a:xfrm>
            <a:off x="1166190" y="365125"/>
            <a:ext cx="1018760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body" idx="1"/>
          </p:nvPr>
        </p:nvSpPr>
        <p:spPr>
          <a:xfrm>
            <a:off x="838200" y="265042"/>
            <a:ext cx="10515600" cy="6321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sz="12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USAR ESSE LAYOUT APENAS PARA GRÁFICOS OU TABELAS MAIORES OU QUANDO HOUVER NECESSIDADE DE MAIS ESPAÇO. </a:t>
            </a:r>
            <a:endParaRPr sz="12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Widescreen</PresentationFormat>
  <Paragraphs>6</Paragraphs>
  <Slides>4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do Office</vt:lpstr>
      <vt:lpstr>Título do Trabalho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ANA</dc:creator>
  <cp:lastModifiedBy>Dimmitre Morant</cp:lastModifiedBy>
  <cp:revision>1</cp:revision>
  <dcterms:created xsi:type="dcterms:W3CDTF">2020-02-24T18:06:09Z</dcterms:created>
  <dcterms:modified xsi:type="dcterms:W3CDTF">2021-11-29T13:45:05Z</dcterms:modified>
</cp:coreProperties>
</file>