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5" r:id="rId6"/>
    <p:sldId id="287" r:id="rId7"/>
    <p:sldId id="279" r:id="rId8"/>
    <p:sldId id="291" r:id="rId9"/>
    <p:sldId id="261" r:id="rId10"/>
    <p:sldId id="260" r:id="rId11"/>
    <p:sldId id="262" r:id="rId12"/>
    <p:sldId id="263" r:id="rId13"/>
    <p:sldId id="292" r:id="rId14"/>
    <p:sldId id="283" r:id="rId15"/>
    <p:sldId id="284" r:id="rId16"/>
    <p:sldId id="264" r:id="rId17"/>
    <p:sldId id="265" r:id="rId18"/>
    <p:sldId id="267" r:id="rId19"/>
    <p:sldId id="293" r:id="rId20"/>
    <p:sldId id="294" r:id="rId21"/>
    <p:sldId id="271" r:id="rId22"/>
    <p:sldId id="272" r:id="rId23"/>
    <p:sldId id="273" r:id="rId24"/>
    <p:sldId id="274" r:id="rId25"/>
    <p:sldId id="275" r:id="rId26"/>
    <p:sldId id="278" r:id="rId27"/>
    <p:sldId id="280" r:id="rId28"/>
    <p:sldId id="281" r:id="rId29"/>
    <p:sldId id="285" r:id="rId30"/>
    <p:sldId id="286" r:id="rId31"/>
    <p:sldId id="282" r:id="rId32"/>
    <p:sldId id="288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CD495-521B-4850-AF61-630EE476B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F63F12-FF36-4165-A66F-9FF00183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8D54B-55E2-4C55-80BC-E19FF920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BEBA-1F07-492A-BCB8-C3CAA17E1F57}" type="datetimeFigureOut">
              <a:rPr lang="pt-BR" smtClean="0"/>
              <a:t>14/07/2021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2B3743-78C0-47A7-8AB0-8174FCD4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875A9F-4905-49A6-A26C-047B7011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55EA-9B08-4CDC-9BC5-947C0F438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21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68D1D-FB0F-4401-8A05-4CC6C955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C27B20-6397-421B-AB96-20A4F24C1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0B070E-B197-413E-9C3E-436B7C4B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BEBA-1F07-492A-BCB8-C3CAA17E1F57}" type="datetimeFigureOut">
              <a:rPr lang="pt-BR" smtClean="0"/>
              <a:t>14/07/2021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FD2A34-8AB9-4808-A992-6F84FCE5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0D6B54-FC81-4534-B210-AE9D9D58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55EA-9B08-4CDC-9BC5-947C0F438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55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A0505E-E362-4D5E-906E-13CFB6B16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E0189F1-4DBB-4899-8670-19E78ABEC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B42A19-BB72-4B2D-BD6B-381FCA8A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BEBA-1F07-492A-BCB8-C3CAA17E1F57}" type="datetimeFigureOut">
              <a:rPr lang="pt-BR" smtClean="0"/>
              <a:t>14/07/2021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B78B60-C91D-4A76-9EC9-81DD34D9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E4AFB1-2E87-45AF-AC56-A361E898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55EA-9B08-4CDC-9BC5-947C0F438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84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BC02C-F112-44EA-AF95-F3DFBE86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16F69B-B7B9-45D6-AD92-D189D628D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E9434F-2AA5-45D4-B6E4-95A095A9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BEBA-1F07-492A-BCB8-C3CAA17E1F57}" type="datetimeFigureOut">
              <a:rPr lang="pt-BR" smtClean="0"/>
              <a:t>14/07/2021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F11721-98EB-4E7C-BF65-0A140A95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FBB3EE-75A6-4CEE-BFBF-4E147A90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55EA-9B08-4CDC-9BC5-947C0F438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19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8EBC7-860E-414E-A778-37997217F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0293EC-2501-4DEE-A2D1-AC7161F2D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77DB4A-7EB6-4ABE-8C63-FA65F554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BEBA-1F07-492A-BCB8-C3CAA17E1F57}" type="datetimeFigureOut">
              <a:rPr lang="pt-BR" smtClean="0"/>
              <a:t>14/07/2021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FABD7E-8BEB-44C1-8254-77BBBE2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AAE917-6FAC-4750-AEBB-2D6DDD14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55EA-9B08-4CDC-9BC5-947C0F438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90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02661-EF88-47C2-9A29-73B4231E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BDB8AB-74F0-4014-AAE4-D659C3F57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4CEA54-882C-4BDF-8071-4C9E3BAE7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CE40AC-AA56-48EF-B1B7-7507189E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BEBA-1F07-492A-BCB8-C3CAA17E1F57}" type="datetimeFigureOut">
              <a:rPr lang="pt-BR" smtClean="0"/>
              <a:t>14/07/2021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5AEB44-7361-471B-BB1A-D66CCDC2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6BEFBA-4F6A-437F-87CE-D3C328D8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55EA-9B08-4CDC-9BC5-947C0F438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58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88825-1B8D-45DA-B521-AC1D2B1C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9F4C4B-5B96-4803-A369-F25251935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243649-1BC2-4E7B-81F7-F066D74A1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27B8700-4320-49B4-80D3-FE394FBD1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3BF87F5-73D6-4EAD-8C5B-03BB5BECA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BA0CE0A-CCCE-46C2-8E7F-C0C168B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BEBA-1F07-492A-BCB8-C3CAA17E1F57}" type="datetimeFigureOut">
              <a:rPr lang="pt-BR" smtClean="0"/>
              <a:t>14/07/2021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668561-D542-4379-AB95-3DF66054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ACCBCBD-0DDA-42C7-9712-1F556C2A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55EA-9B08-4CDC-9BC5-947C0F438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54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6B606-F405-4F6D-B607-C591BAFC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081B787-854D-4338-B6B2-46F49B390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BEBA-1F07-492A-BCB8-C3CAA17E1F57}" type="datetimeFigureOut">
              <a:rPr lang="pt-BR" smtClean="0"/>
              <a:t>14/07/2021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FD578D8-50FD-42C6-B76C-3CFF197D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50BA1C-55E6-45AF-9980-D09024DB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55EA-9B08-4CDC-9BC5-947C0F438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10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160DBE-EC00-405E-80A4-1C766D7B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BEBA-1F07-492A-BCB8-C3CAA17E1F57}" type="datetimeFigureOut">
              <a:rPr lang="pt-BR" smtClean="0"/>
              <a:t>14/07/2021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E800094-AB9F-454A-BA05-CE82821F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9D767E-E5BB-475F-91F1-59944A7D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55EA-9B08-4CDC-9BC5-947C0F438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06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1E414-7E72-4255-8BEF-896FB9FA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4B9049-0860-4C91-BD18-47EAB8934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6462A8-BE4F-46A3-9D05-36733AFDA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A417AB-BB35-441C-BCCA-B9FEB99C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BEBA-1F07-492A-BCB8-C3CAA17E1F57}" type="datetimeFigureOut">
              <a:rPr lang="pt-BR" smtClean="0"/>
              <a:t>14/07/2021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BE5880-3A20-4728-B347-57BA6342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44E83B-31BC-425D-823E-46D81016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55EA-9B08-4CDC-9BC5-947C0F438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70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529D1-4A84-43CC-BEB9-8E42EE6F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F8E8425-D16B-4A00-B918-6E4339FDE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4FAA7B-5F86-43DB-93E2-D3CC54EE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93E4C5-517F-4926-A10B-78DA29F7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BEBA-1F07-492A-BCB8-C3CAA17E1F57}" type="datetimeFigureOut">
              <a:rPr lang="pt-BR" smtClean="0"/>
              <a:t>14/07/2021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AB28BB-1322-443B-B523-D4934F1C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7F4A0E-3C40-4539-AE32-A174D8B1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55EA-9B08-4CDC-9BC5-947C0F438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04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0E673B-4DA2-47A1-A753-9B013048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E51159-AA55-4FDE-AC32-8FA071EB0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D392AE-E66E-4192-B34D-50A3083C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0BEBA-1F07-492A-BCB8-C3CAA17E1F57}" type="datetimeFigureOut">
              <a:rPr lang="pt-BR" smtClean="0"/>
              <a:t>14/07/2021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502BEA-A806-4EE8-881C-4CB13B3B7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1FAEFF-7716-47E6-BF34-6DA62CC9D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55EA-9B08-4CDC-9BC5-947C0F438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52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933C1B8-0DD9-4BD2-A6F7-F46E43BA3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1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E53E9C-DF96-4642-97CE-B03FD664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A06DA98-59BA-4C90-BCB0-3BB79CF29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9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1BF82CE-4134-4997-906F-9EEA6E386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8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0602A8-63F3-498F-8AF2-C7EBA7842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9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E6C17C0-A5C2-431D-8FD1-FFADCA2C6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33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DCCBD2-8732-4B60-83DF-CA46061D7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4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C03FB7-C06C-4010-B1AD-90F8FE10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2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C8A1D6B-056A-42FB-93D8-9871474A2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7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171D51-7B0B-4EB6-9CDA-2323D7D63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54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F201D70-EFBD-47F8-9BED-68688C3B5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7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E4C1E80-ECC2-4CFB-9508-603166437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3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1F5CCFF-FDB2-469A-A19F-9DD3E7EA8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65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C67B6E-7213-47DA-AEE2-6CDC867D3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54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2FEA89-F0CB-4945-8632-876BD6B1D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06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CA83C7-3D34-49AD-9AAC-20A871B82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2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174B2A4-2FE7-4BB4-92CB-E9976D22C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60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6AEC98-62C3-420C-A87C-9C2AA7A30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55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02C590-D37F-41D6-9C2E-BAD147EBD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88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EE4CF7-AD45-4F56-9D10-A4BD15DD7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47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AB6B60B-4CFC-4AD6-B707-72545A894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10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7C81FD-3099-493E-9422-0C21CAF64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0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B40AF1-A55E-4362-B077-DA9FF3480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62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AF0EB3-CA7A-47E1-A842-29FF8845E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31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4564FB6-5076-4566-831A-4A8E34F57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39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C7F496-3C0D-4006-86F5-7F868CB2F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8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85847F-7197-4147-9A62-896A6CB2D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4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68E4A41-782A-4918-BF01-6B8BA0B74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5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412799D-14CB-4032-85BF-7A85F307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5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1FB1FA-9628-424C-81C9-0654E9B80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7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AD96E17A-4575-41C2-B971-FCEFBF922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7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2C1491-238B-4D79-A153-8F293F8BB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87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DOS SANTOS DEIRO</dc:creator>
  <cp:lastModifiedBy>Marcia Fonseca</cp:lastModifiedBy>
  <cp:revision>5</cp:revision>
  <dcterms:created xsi:type="dcterms:W3CDTF">2021-07-13T21:01:34Z</dcterms:created>
  <dcterms:modified xsi:type="dcterms:W3CDTF">2021-07-14T12:36:10Z</dcterms:modified>
</cp:coreProperties>
</file>